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55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7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vIsBeastMC/coding-ds23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innovision.arunny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pPr>
              <a:lnSpc>
                <a:spcPts val="6561"/>
              </a:lnSpc>
            </a:pP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540" y="2967728"/>
            <a:ext cx="7477601" cy="580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800" kern="0" spc="-157" dirty="0">
                <a:solidFill>
                  <a:srgbClr val="2C3F42"/>
                </a:solidFill>
                <a:latin typeface="Unbounded" pitchFamily="2" charset="0"/>
                <a:ea typeface="Bitter" pitchFamily="34" charset="-122"/>
                <a:cs typeface="Bitter" pitchFamily="34" charset="-120"/>
              </a:rPr>
              <a:t>Innovision: The Quote Generator Bot</a:t>
            </a:r>
            <a:endParaRPr lang="en-US" sz="2800" dirty="0">
              <a:latin typeface="Unbounde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3542" y="379821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quote generator bot 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by Arunnya Varma and Himanshu Mukherjee of Aravali </a:t>
            </a:r>
            <a:r>
              <a:rPr lang="en-US" sz="1750" kern="0" spc="-35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International School, Sector-85. </a:t>
            </a:r>
            <a:br>
              <a:rPr lang="en-US" sz="1750" kern="0" spc="-35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kern="0" spc="-35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motivational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educative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productive quotes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inspirational sources like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Rabindranath Tagore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Nelson Mandela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Swami Vivekananda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75048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947"/>
          <a:stretch/>
        </p:blipFill>
        <p:spPr>
          <a:xfrm>
            <a:off x="8548913" y="0"/>
            <a:ext cx="6081487" cy="8186057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673539" y="2398917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400" kern="0" spc="-157" dirty="0" smtClean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4"/>
              </a:rPr>
              <a:t>https://innovision.arunnya.com</a:t>
            </a:r>
            <a:r>
              <a:rPr lang="en-US" sz="2400" kern="0" spc="-157" dirty="0" smtClean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</a:rPr>
              <a:t> 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Google Shape;881;p40"/>
          <p:cNvSpPr txBox="1"/>
          <p:nvPr/>
        </p:nvSpPr>
        <p:spPr>
          <a:xfrm>
            <a:off x="1045861" y="6002145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  <a:endParaRPr lang="en" sz="1000" b="1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4" y="6108774"/>
            <a:ext cx="279337" cy="279337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29039" y="7284365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20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6"/>
              </a:rPr>
              <a:t>https://github.com/AvIsBeastMC/coding-ds23-2/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012180" y="598528"/>
            <a:ext cx="24193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Team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10126960" y="2053372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Unbounded" pitchFamily="2" charset="0"/>
                <a:ea typeface="Bitter" pitchFamily="34" charset="-122"/>
              </a:rPr>
              <a:t>Arunnya Varma</a:t>
            </a:r>
            <a:endParaRPr lang="en-US" sz="2092" dirty="0">
              <a:latin typeface="Unbounde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126960" y="2598083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the entire interface and the backend for the application with AI Models.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61934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6003" y="59757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9475" y="60155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139049" y="6009640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Himanshu Mukherjee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385377" y="6554351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00" kern="0" spc="-33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Contributed to UI-UX. AI Model Training &amp; Helped in Development of Backend Infra.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endParaRPr lang="en-US" sz="251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91" y="2057460"/>
            <a:ext cx="1472524" cy="1472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0" y="5921692"/>
            <a:ext cx="1652787" cy="1652787"/>
          </a:xfrm>
          <a:prstGeom prst="rect">
            <a:avLst/>
          </a:prstGeom>
        </p:spPr>
      </p:pic>
      <p:sp>
        <p:nvSpPr>
          <p:cNvPr id="32" name="Google Shape;881;p40"/>
          <p:cNvSpPr txBox="1"/>
          <p:nvPr/>
        </p:nvSpPr>
        <p:spPr>
          <a:xfrm>
            <a:off x="10587617" y="7400966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  <a:endParaRPr lang="en" sz="1000" b="1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60" y="7507595"/>
            <a:ext cx="279337" cy="2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1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1423154"/>
            <a:ext cx="50631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Use Innovision?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503194" y="2666048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700695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motivated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💪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277672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motivational quotes that will help you stay inspired and keep pushing your limits.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30220" y="2666048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700695"/>
            <a:ext cx="3127772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 something new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624858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educative quotes that will expand your knowledge and help you think differently.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76524" y="5483900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518547"/>
            <a:ext cx="262247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095524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productive quotes that will help you stay focused and improve your efficiency.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" name="Google Shape;881;p40"/>
          <p:cNvSpPr txBox="1"/>
          <p:nvPr/>
        </p:nvSpPr>
        <p:spPr>
          <a:xfrm>
            <a:off x="10618077" y="7402207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  <a:endParaRPr lang="en" sz="1000" b="1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20" y="7508836"/>
            <a:ext cx="279337" cy="27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14914"/>
            <a:ext cx="6231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More Writers Block </a:t>
            </a:r>
            <a:r>
              <a:rPr lang="en-US" sz="4374" kern="0" spc="-131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📝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393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Creative Inspiration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inspirational quotes that can inspire creativity and help you overcome any writer's block.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3069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Teambuilding Motivation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promote teambuilding, helping to keep your team motivated and working together towards a common goal.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2823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Self-Improvement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help promote self-improvement - a key component to achieving success in any field.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097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20052" y="584716"/>
            <a:ext cx="9990177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kern="0" spc="-124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Inspirational Quotes from Great Leaders </a:t>
            </a:r>
            <a:r>
              <a:rPr lang="en-US" sz="4140" kern="0" spc="-124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🌟</a:t>
            </a:r>
            <a:endParaRPr lang="en-US" sz="4140" dirty="0"/>
          </a:p>
        </p:txBody>
      </p:sp>
      <p:sp>
        <p:nvSpPr>
          <p:cNvPr id="5" name="Shape 3"/>
          <p:cNvSpPr/>
          <p:nvPr/>
        </p:nvSpPr>
        <p:spPr>
          <a:xfrm>
            <a:off x="2320052" y="4814054"/>
            <a:ext cx="9990177" cy="42029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4743986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4528423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02254" y="4616887"/>
            <a:ext cx="12537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484" dirty="0"/>
          </a:p>
        </p:txBody>
      </p:sp>
      <p:sp>
        <p:nvSpPr>
          <p:cNvPr id="9" name="Text 7"/>
          <p:cNvSpPr/>
          <p:nvPr/>
        </p:nvSpPr>
        <p:spPr>
          <a:xfrm>
            <a:off x="3346609" y="6442424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Rabindranath </a:t>
            </a:r>
            <a:r>
              <a:rPr lang="en-US" sz="2070" kern="0" spc="-62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Tagore</a:t>
            </a:r>
            <a:endParaRPr lang="en-US" sz="2070" dirty="0"/>
          </a:p>
        </p:txBody>
      </p:sp>
      <p:sp>
        <p:nvSpPr>
          <p:cNvPr id="10" name="Text 8"/>
          <p:cNvSpPr/>
          <p:nvPr/>
        </p:nvSpPr>
        <p:spPr>
          <a:xfrm>
            <a:off x="2530316" y="6803878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Tagore's quotes inspire creativity and open-mindedness and were important to the Indian independence movement.</a:t>
            </a:r>
            <a:endParaRPr lang="en-US" sz="1656" dirty="0"/>
          </a:p>
        </p:txBody>
      </p:sp>
      <p:sp>
        <p:nvSpPr>
          <p:cNvPr id="11" name="Shape 9"/>
          <p:cNvSpPr/>
          <p:nvPr/>
        </p:nvSpPr>
        <p:spPr>
          <a:xfrm>
            <a:off x="7294066" y="4078010"/>
            <a:ext cx="42029" cy="73604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850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9475" y="4616887"/>
            <a:ext cx="17109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484" dirty="0"/>
          </a:p>
        </p:txBody>
      </p:sp>
      <p:sp>
        <p:nvSpPr>
          <p:cNvPr id="14" name="Text 12"/>
          <p:cNvSpPr/>
          <p:nvPr/>
        </p:nvSpPr>
        <p:spPr>
          <a:xfrm>
            <a:off x="6189345" y="2319695"/>
            <a:ext cx="225135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Nelson Mandela </a:t>
            </a:r>
            <a:r>
              <a:rPr lang="en-US" sz="2070" kern="0" spc="-62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🌍</a:t>
            </a:r>
            <a:endParaRPr lang="en-US" sz="2070" dirty="0"/>
          </a:p>
        </p:txBody>
      </p:sp>
      <p:sp>
        <p:nvSpPr>
          <p:cNvPr id="15" name="Text 13"/>
          <p:cNvSpPr/>
          <p:nvPr/>
        </p:nvSpPr>
        <p:spPr>
          <a:xfrm>
            <a:off x="5080397" y="2858572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Mandela's quotes inspire hope and perseverance. He was a key figure in the struggle against apartheid in South Africa.</a:t>
            </a:r>
            <a:endParaRPr lang="en-US" sz="1656" dirty="0"/>
          </a:p>
        </p:txBody>
      </p:sp>
      <p:sp>
        <p:nvSpPr>
          <p:cNvPr id="16" name="Shape 14"/>
          <p:cNvSpPr/>
          <p:nvPr/>
        </p:nvSpPr>
        <p:spPr>
          <a:xfrm>
            <a:off x="9844147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2858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75746" y="4616887"/>
            <a:ext cx="17871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484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57" y="1243369"/>
            <a:ext cx="1072635" cy="10726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80" y="5447217"/>
            <a:ext cx="1127320" cy="928502"/>
          </a:xfrm>
          <a:prstGeom prst="rect">
            <a:avLst/>
          </a:prstGeom>
        </p:spPr>
      </p:pic>
      <p:sp>
        <p:nvSpPr>
          <p:cNvPr id="24" name="Text 7"/>
          <p:cNvSpPr/>
          <p:nvPr/>
        </p:nvSpPr>
        <p:spPr>
          <a:xfrm>
            <a:off x="8467845" y="6446459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Rabindranath </a:t>
            </a:r>
            <a:r>
              <a:rPr lang="en-US" sz="2070" kern="0" spc="-62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Tagore</a:t>
            </a:r>
            <a:endParaRPr lang="en-US" sz="2070" dirty="0"/>
          </a:p>
        </p:txBody>
      </p:sp>
      <p:sp>
        <p:nvSpPr>
          <p:cNvPr id="25" name="Text 8"/>
          <p:cNvSpPr/>
          <p:nvPr/>
        </p:nvSpPr>
        <p:spPr>
          <a:xfrm>
            <a:off x="7651552" y="6807913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Tagore's quotes inspire creativity and open-mindedness and were important to the Indian independence movement.</a:t>
            </a:r>
            <a:endParaRPr lang="en-US" sz="1656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96" y="5602276"/>
            <a:ext cx="701160" cy="815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786051"/>
            <a:ext cx="9022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Experience the Benefits of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160746"/>
            <a:ext cx="389620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Wherever You Go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accessible from anywhere, so you are always just a quote away from inspiration. Whether traveling for business or leisure, Innovision helps you stay motivated.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2160746"/>
            <a:ext cx="236553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 the Power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💡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friends, family, and colleagues, allowing everyone to benefit from the positive message contained within.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4853464"/>
            <a:ext cx="3146822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Personal Development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430441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as the foundation for personal development programs. They can provide guidance and inspiration to help you achieve your goals.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4853464"/>
            <a:ext cx="292798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Empower Your Team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🤝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430441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promote teamwork and collaboration within your organization. They can be used as icebreakers or conversation starters to help bring your team together.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63560"/>
            <a:ext cx="70833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Inspired with Innovision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0227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1684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Find Quotes That Speak to You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3392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has a database filled with quotes from a wide range of sources, so you can find the quotes that resonate with you and help push you forward.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00227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1696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Start Every Day with a Positive Attitude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3511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you start every day with a positive and productive attitude. By reading these motivational quotes daily, you can transform your entire outlook on life.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0227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16968"/>
            <a:ext cx="31583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Realize Your Full Potential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86325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fuel your drive towards success. These productivity-boosting quotes can help you achieve your goals and realize your full potential.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6950" y="584478"/>
            <a:ext cx="8729424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Unlock Your Potential with Innovision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484037" y="1886188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Redefine Success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2430899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redefine what success means to you, by making you reevaluate your motivations and ambitions.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31200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6003" y="29023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9475" y="29421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020622" y="2948821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Inspire Creativity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266950" y="3493532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inspire creativity and encourage you to think outside the box.</a:t>
            </a:r>
            <a:endParaRPr lang="en-US" sz="1674" dirty="0"/>
          </a:p>
        </p:txBody>
      </p:sp>
      <p:sp>
        <p:nvSpPr>
          <p:cNvPr id="16" name="Shape 14"/>
          <p:cNvSpPr/>
          <p:nvPr/>
        </p:nvSpPr>
        <p:spPr>
          <a:xfrm>
            <a:off x="7554158" y="459992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6003" y="438221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5665" y="4421981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8484037" y="4428649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973360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boost productivity and make you more efficient in all aspects of your life.</a:t>
            </a:r>
            <a:endParaRPr lang="en-US" sz="1674" dirty="0"/>
          </a:p>
        </p:txBody>
      </p:sp>
      <p:sp>
        <p:nvSpPr>
          <p:cNvPr id="21" name="Shape 19"/>
          <p:cNvSpPr/>
          <p:nvPr/>
        </p:nvSpPr>
        <p:spPr>
          <a:xfrm>
            <a:off x="6332101" y="5701129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22" name="Shape 20"/>
          <p:cNvSpPr/>
          <p:nvPr/>
        </p:nvSpPr>
        <p:spPr>
          <a:xfrm>
            <a:off x="7076003" y="5483423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3159800" y="5529858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Strengthen Relationships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6074569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loved ones, strengthening your relationships with them and encouraging communal growth.</a:t>
            </a:r>
            <a:endParaRPr lang="en-US" sz="1674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142732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Future is Bright with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229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16794" y="3364587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399234"/>
            <a:ext cx="377642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Updates and Improvements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💌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97621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constantly updated with fresh content and new features to ensure we continue to make an impact in the future.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3199" y="5082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3934" y="5124450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555313" y="5159097"/>
            <a:ext cx="369808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for Generations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🔬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555313" y="5736074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aims to inspire not just this generation but future ones as well. We hope that this quote generator bot helps to create a more inspired and successful world.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526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2526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971996" y="298331"/>
            <a:ext cx="26860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30"/>
              </a:lnSpc>
              <a:buNone/>
            </a:pPr>
            <a:r>
              <a:rPr lang="en-US" sz="4184" kern="0" spc="-126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 Stack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225707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7554158" y="1609505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7076003" y="1391799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2335" y="1431566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985077" y="1438233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(NextJS)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1982944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with NextJS has been used for better utilization of the power of JavaScript for flawless UX.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332101" y="2672137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6003" y="2454432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9475" y="2494198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2920291" y="2500866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Express.js &amp; MySQL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592626" y="3045577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tRPC has been used with Express for Type-safe Frontend- Backend Data Exchange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554158" y="3919736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6003" y="3702030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5665" y="3741797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9686533" y="3748465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 VPS for Hosting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293176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kern="0" spc="-33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332101" y="5253174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22" name="Shape 20"/>
          <p:cNvSpPr/>
          <p:nvPr/>
        </p:nvSpPr>
        <p:spPr>
          <a:xfrm>
            <a:off x="7076003" y="5035468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21855" y="5075235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1993650" y="5081903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Cloudflare and GoDaddy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5626614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8" y="1321604"/>
            <a:ext cx="634921" cy="6349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3" y="2494198"/>
            <a:ext cx="433028" cy="433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31" y="2512763"/>
            <a:ext cx="419824" cy="4198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9" y="3610484"/>
            <a:ext cx="618456" cy="6184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27" y="3619416"/>
            <a:ext cx="609524" cy="6095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07" y="4940813"/>
            <a:ext cx="609524" cy="6095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92" y="5025131"/>
            <a:ext cx="478155" cy="478155"/>
          </a:xfrm>
          <a:prstGeom prst="rect">
            <a:avLst/>
          </a:prstGeom>
        </p:spPr>
      </p:pic>
      <p:sp>
        <p:nvSpPr>
          <p:cNvPr id="38" name="Shape 4"/>
          <p:cNvSpPr/>
          <p:nvPr/>
        </p:nvSpPr>
        <p:spPr>
          <a:xfrm>
            <a:off x="7581298" y="6221161"/>
            <a:ext cx="743903" cy="42505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39" name="Shape 5"/>
          <p:cNvSpPr/>
          <p:nvPr/>
        </p:nvSpPr>
        <p:spPr>
          <a:xfrm>
            <a:off x="7103143" y="6003455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</p:sp>
      <p:sp>
        <p:nvSpPr>
          <p:cNvPr id="40" name="Text 6"/>
          <p:cNvSpPr/>
          <p:nvPr/>
        </p:nvSpPr>
        <p:spPr>
          <a:xfrm>
            <a:off x="7264961" y="6043222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</a:rPr>
              <a:t>5</a:t>
            </a:r>
            <a:endParaRPr lang="en-US" sz="2510" dirty="0"/>
          </a:p>
        </p:txBody>
      </p:sp>
      <p:sp>
        <p:nvSpPr>
          <p:cNvPr id="41" name="Text 7"/>
          <p:cNvSpPr/>
          <p:nvPr/>
        </p:nvSpPr>
        <p:spPr>
          <a:xfrm>
            <a:off x="9012217" y="6049889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 smtClean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</a:t>
            </a:r>
            <a:endParaRPr lang="en-US" sz="2092" dirty="0"/>
          </a:p>
        </p:txBody>
      </p:sp>
      <p:sp>
        <p:nvSpPr>
          <p:cNvPr id="42" name="Text 8"/>
          <p:cNvSpPr/>
          <p:nvPr/>
        </p:nvSpPr>
        <p:spPr>
          <a:xfrm>
            <a:off x="8511177" y="6594600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has been used to prepare quote images based off of the four currently available categories which you can search.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78" y="5933260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826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Alegreya Sans</vt:lpstr>
      <vt:lpstr>Arial</vt:lpstr>
      <vt:lpstr>Bitter</vt:lpstr>
      <vt:lpstr>Calibri</vt:lpstr>
      <vt:lpstr>Inter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arunnyaa</cp:lastModifiedBy>
  <cp:revision>9</cp:revision>
  <dcterms:created xsi:type="dcterms:W3CDTF">2023-08-21T14:07:50Z</dcterms:created>
  <dcterms:modified xsi:type="dcterms:W3CDTF">2023-08-21T16:40:26Z</dcterms:modified>
</cp:coreProperties>
</file>